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432" r:id="rId36"/>
    <p:sldId id="554" r:id="rId37"/>
    <p:sldId id="555" r:id="rId38"/>
    <p:sldId id="556" r:id="rId39"/>
    <p:sldId id="557" r:id="rId40"/>
    <p:sldId id="558" r:id="rId41"/>
    <p:sldId id="559" r:id="rId42"/>
    <p:sldId id="560" r:id="rId43"/>
    <p:sldId id="562" r:id="rId44"/>
    <p:sldId id="563" r:id="rId45"/>
    <p:sldId id="564" r:id="rId46"/>
    <p:sldId id="568" r:id="rId47"/>
    <p:sldId id="569" r:id="rId48"/>
    <p:sldId id="570" r:id="rId49"/>
    <p:sldId id="571" r:id="rId50"/>
    <p:sldId id="572" r:id="rId51"/>
    <p:sldId id="513" r:id="rId52"/>
    <p:sldId id="368" r:id="rId53"/>
    <p:sldId id="29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5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27/03/2018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and Body Forecast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is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292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spacing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842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. </a:t>
            </a:r>
            <a:r>
              <a:rPr lang="fi-FI" dirty="0" err="1"/>
              <a:t>Appropriate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1800" y="44931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3362E6B-E8F5-46A6-A615-1B69F510D4F8}"/>
              </a:ext>
            </a:extLst>
          </p:cNvPr>
          <p:cNvSpPr txBox="1"/>
          <p:nvPr/>
        </p:nvSpPr>
        <p:spPr>
          <a:xfrm>
            <a:off x="1607419" y="1041936"/>
            <a:ext cx="7777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Open </a:t>
            </a:r>
            <a:r>
              <a:rPr lang="fi-FI" dirty="0" err="1"/>
              <a:t>questions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	Data? (KITTI Campus?)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	How to </a:t>
            </a:r>
            <a:r>
              <a:rPr lang="fi-FI" dirty="0" err="1"/>
              <a:t>combine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probabilities</a:t>
            </a:r>
            <a:r>
              <a:rPr lang="fi-FI" dirty="0"/>
              <a:t> (</a:t>
            </a:r>
            <a:r>
              <a:rPr lang="fi-FI" dirty="0" err="1"/>
              <a:t>kinetic</a:t>
            </a:r>
            <a:r>
              <a:rPr lang="fi-FI" dirty="0"/>
              <a:t> and </a:t>
            </a:r>
            <a:r>
              <a:rPr lang="fi-FI" dirty="0" err="1"/>
              <a:t>stat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10565</TotalTime>
  <Words>1631</Words>
  <Application>Microsoft Office PowerPoint</Application>
  <PresentationFormat>Laajakuva</PresentationFormat>
  <Paragraphs>333</Paragraphs>
  <Slides>53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1358</cp:revision>
  <dcterms:created xsi:type="dcterms:W3CDTF">2017-12-07T08:30:07Z</dcterms:created>
  <dcterms:modified xsi:type="dcterms:W3CDTF">2018-03-27T06:33:58Z</dcterms:modified>
</cp:coreProperties>
</file>